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2" r:id="rId6"/>
    <p:sldId id="261"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9341" autoAdjust="0"/>
    <p:restoredTop sz="94709" autoAdjust="0"/>
  </p:normalViewPr>
  <p:slideViewPr>
    <p:cSldViewPr>
      <p:cViewPr>
        <p:scale>
          <a:sx n="80" d="100"/>
          <a:sy n="80" d="100"/>
        </p:scale>
        <p:origin x="-59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8" name="Slide Number Placeholder 7"/>
          <p:cNvSpPr>
            <a:spLocks noGrp="1"/>
          </p:cNvSpPr>
          <p:nvPr>
            <p:ph type="sldNum" sz="quarter" idx="11"/>
          </p:nvPr>
        </p:nvSpPr>
        <p:spPr/>
        <p:txBody>
          <a:bodyPr/>
          <a:lstStyle/>
          <a:p>
            <a:fld id="{A3280505-12CA-4951-8987-CC4E03A4A196}"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5759C2-8535-44A8-A0A1-093137B2E283}" type="datetimeFigureOut">
              <a:rPr lang="en-US" smtClean="0"/>
              <a:pPr/>
              <a:t>4/7/2009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A3280505-12CA-4951-8987-CC4E03A4A19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095759C2-8535-44A8-A0A1-093137B2E283}" type="datetimeFigureOut">
              <a:rPr lang="en-US" smtClean="0"/>
              <a:pPr/>
              <a:t>4/7/2009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280505-12CA-4951-8987-CC4E03A4A19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95759C2-8535-44A8-A0A1-093137B2E283}" type="datetimeFigureOut">
              <a:rPr lang="en-US" smtClean="0"/>
              <a:pPr/>
              <a:t>4/7/2009</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3280505-12CA-4951-8987-CC4E03A4A196}"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Documents%20and%20Settings\Student\Desktop\01%20Through%20The%20Fire%20And%20Flames.mp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Effects From The Roads</a:t>
            </a:r>
            <a:endParaRPr lang="en-US" dirty="0"/>
          </a:p>
        </p:txBody>
      </p:sp>
      <p:sp>
        <p:nvSpPr>
          <p:cNvPr id="3" name="Subtitle 2"/>
          <p:cNvSpPr>
            <a:spLocks noGrp="1"/>
          </p:cNvSpPr>
          <p:nvPr>
            <p:ph type="subTitle" idx="1"/>
          </p:nvPr>
        </p:nvSpPr>
        <p:spPr/>
        <p:txBody>
          <a:bodyPr/>
          <a:lstStyle/>
          <a:p>
            <a:r>
              <a:rPr lang="en-US" dirty="0" smtClean="0"/>
              <a:t>By Brett Gleason</a:t>
            </a:r>
            <a:endParaRPr lang="en-US" dirty="0"/>
          </a:p>
        </p:txBody>
      </p:sp>
      <p:sp>
        <p:nvSpPr>
          <p:cNvPr id="4" name="Lightning Bolt 3"/>
          <p:cNvSpPr/>
          <p:nvPr/>
        </p:nvSpPr>
        <p:spPr>
          <a:xfrm>
            <a:off x="990600" y="2667000"/>
            <a:ext cx="914400" cy="91440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01 Through The Fire And Flames.mp3">
            <a:hlinkClick r:id="" action="ppaction://media"/>
          </p:cNvPr>
          <p:cNvPicPr>
            <a:picLocks noRot="1" noChangeAspect="1"/>
          </p:cNvPicPr>
          <p:nvPr>
            <a:audioFile r:link="rId1"/>
          </p:nvPr>
        </p:nvPicPr>
        <p:blipFill>
          <a:blip r:embed="rId3"/>
          <a:stretch>
            <a:fillRect/>
          </a:stretch>
        </p:blipFill>
        <p:spPr>
          <a:xfrm>
            <a:off x="0" y="1"/>
            <a:ext cx="381000" cy="298622"/>
          </a:xfrm>
          <a:prstGeom prst="rect">
            <a:avLst/>
          </a:prstGeom>
        </p:spPr>
      </p:pic>
    </p:spTree>
  </p:cSld>
  <p:clrMapOvr>
    <a:masterClrMapping/>
  </p:clrMapOvr>
  <p:transition spd="slow" advClick="0" advTm="1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554162"/>
          </a:xfrm>
        </p:spPr>
        <p:txBody>
          <a:bodyPr>
            <a:normAutofit fontScale="90000"/>
          </a:bodyPr>
          <a:lstStyle/>
          <a:p>
            <a:pPr algn="ctr"/>
            <a:r>
              <a:rPr lang="en-US" dirty="0" smtClean="0"/>
              <a:t>.</a:t>
            </a:r>
            <a:br>
              <a:rPr lang="en-US" dirty="0" smtClean="0"/>
            </a:br>
            <a:r>
              <a:rPr lang="en-US" dirty="0" smtClean="0"/>
              <a:t/>
            </a:r>
            <a:br>
              <a:rPr lang="en-US" dirty="0" smtClean="0"/>
            </a:br>
            <a:r>
              <a:rPr lang="en-US" dirty="0" smtClean="0"/>
              <a:t/>
            </a:r>
            <a:br>
              <a:rPr lang="en-US" dirty="0" smtClean="0"/>
            </a:br>
            <a:r>
              <a:rPr lang="en-US" dirty="0" smtClean="0"/>
              <a:t>The old roads</a:t>
            </a:r>
            <a:br>
              <a:rPr lang="en-US" dirty="0" smtClean="0"/>
            </a:br>
            <a:r>
              <a:rPr lang="en-US" dirty="0" smtClean="0"/>
              <a:t/>
            </a:r>
            <a:br>
              <a:rPr lang="en-US" dirty="0" smtClean="0"/>
            </a:br>
            <a:r>
              <a:rPr lang="en-US" dirty="0" smtClean="0"/>
              <a:t> This is a picture of the first roads ever made.  These roads helped people with shorter transportation routes</a:t>
            </a:r>
            <a:endParaRPr lang="en-US" dirty="0"/>
          </a:p>
        </p:txBody>
      </p:sp>
      <p:pic>
        <p:nvPicPr>
          <p:cNvPr id="4" name="Content Placeholder 3" descr="roads.jpg"/>
          <p:cNvPicPr>
            <a:picLocks noGrp="1" noChangeAspect="1"/>
          </p:cNvPicPr>
          <p:nvPr>
            <p:ph idx="1"/>
          </p:nvPr>
        </p:nvPicPr>
        <p:blipFill>
          <a:blip r:embed="rId2"/>
          <a:stretch>
            <a:fillRect/>
          </a:stretch>
        </p:blipFill>
        <p:spPr>
          <a:xfrm>
            <a:off x="1066800" y="3352800"/>
            <a:ext cx="2286000" cy="3238500"/>
          </a:xfrm>
        </p:spPr>
      </p:pic>
      <p:sp>
        <p:nvSpPr>
          <p:cNvPr id="5" name="Smiley Face 4"/>
          <p:cNvSpPr/>
          <p:nvPr/>
        </p:nvSpPr>
        <p:spPr>
          <a:xfrm>
            <a:off x="7772400" y="5562600"/>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10000">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686800" cy="1752600"/>
          </a:xfrm>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Broken Bridges</a:t>
            </a:r>
            <a:br>
              <a:rPr lang="en-US" dirty="0" smtClean="0"/>
            </a:br>
            <a:r>
              <a:rPr lang="en-US" dirty="0" smtClean="0"/>
              <a:t/>
            </a:r>
            <a:br>
              <a:rPr lang="en-US" dirty="0" smtClean="0"/>
            </a:br>
            <a:r>
              <a:rPr lang="en-US" dirty="0" smtClean="0"/>
              <a:t>Getting ready for defense in the War of 1812 with the United States, Craig's soldiers destroyed all the bridges on the Craig Road and blocked off the road in many places. </a:t>
            </a:r>
            <a:endParaRPr lang="en-US" dirty="0"/>
          </a:p>
        </p:txBody>
      </p:sp>
      <p:pic>
        <p:nvPicPr>
          <p:cNvPr id="4" name="Content Placeholder 3" descr="46197-img_7648.jpg"/>
          <p:cNvPicPr>
            <a:picLocks noGrp="1" noChangeAspect="1"/>
          </p:cNvPicPr>
          <p:nvPr>
            <p:ph idx="1"/>
          </p:nvPr>
        </p:nvPicPr>
        <p:blipFill>
          <a:blip r:embed="rId2"/>
          <a:stretch>
            <a:fillRect/>
          </a:stretch>
        </p:blipFill>
        <p:spPr>
          <a:xfrm>
            <a:off x="0" y="4191000"/>
            <a:ext cx="2438400" cy="2667000"/>
          </a:xfrm>
        </p:spPr>
      </p:pic>
      <p:sp>
        <p:nvSpPr>
          <p:cNvPr id="5" name="Vertical Scroll 4"/>
          <p:cNvSpPr/>
          <p:nvPr/>
        </p:nvSpPr>
        <p:spPr>
          <a:xfrm>
            <a:off x="0" y="152400"/>
            <a:ext cx="1033272" cy="11430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10000">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Great National Pike</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1811 the government started building the Great National Pike.</a:t>
            </a:r>
          </a:p>
          <a:p>
            <a:r>
              <a:rPr lang="en-US" dirty="0" smtClean="0"/>
              <a:t>Thousand of men worked on the roads, every few years a new part was opened.</a:t>
            </a:r>
          </a:p>
          <a:p>
            <a:r>
              <a:rPr lang="en-US" dirty="0" smtClean="0"/>
              <a:t>Stagecoaches and covered wagons used the roads for carrying mail and passengers.</a:t>
            </a:r>
          </a:p>
          <a:p>
            <a:r>
              <a:rPr lang="en-US" dirty="0" smtClean="0"/>
              <a:t>Western farmers used the roads to move sheep and cattle to the big markets in the east.</a:t>
            </a:r>
          </a:p>
          <a:p>
            <a:pPr>
              <a:buNone/>
            </a:pPr>
            <a:r>
              <a:rPr lang="en-US" dirty="0" smtClean="0"/>
              <a:t>Suter, Joanne. </a:t>
            </a:r>
            <a:r>
              <a:rPr lang="en-US" u="sng" dirty="0" smtClean="0"/>
              <a:t>United States History.</a:t>
            </a:r>
            <a:r>
              <a:rPr lang="en-US" dirty="0" smtClean="0"/>
              <a:t> New Jersey: Globe Fearon 1994</a:t>
            </a:r>
          </a:p>
        </p:txBody>
      </p:sp>
      <p:sp>
        <p:nvSpPr>
          <p:cNvPr id="4" name="Explosion 2 3"/>
          <p:cNvSpPr/>
          <p:nvPr/>
        </p:nvSpPr>
        <p:spPr>
          <a:xfrm>
            <a:off x="4724400" y="228600"/>
            <a:ext cx="914400" cy="9144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12000">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Great National Pike Cont.</a:t>
            </a:r>
            <a:endParaRPr lang="en-US" dirty="0"/>
          </a:p>
        </p:txBody>
      </p:sp>
      <p:sp>
        <p:nvSpPr>
          <p:cNvPr id="3" name="Content Placeholder 2"/>
          <p:cNvSpPr>
            <a:spLocks noGrp="1"/>
          </p:cNvSpPr>
          <p:nvPr>
            <p:ph idx="1"/>
          </p:nvPr>
        </p:nvSpPr>
        <p:spPr/>
        <p:txBody>
          <a:bodyPr>
            <a:normAutofit lnSpcReduction="10000"/>
          </a:bodyPr>
          <a:lstStyle/>
          <a:p>
            <a:r>
              <a:rPr lang="en-US" dirty="0" smtClean="0"/>
              <a:t>The Pike was well known as route 40.</a:t>
            </a:r>
          </a:p>
          <a:p>
            <a:r>
              <a:rPr lang="en-US" dirty="0" smtClean="0"/>
              <a:t>It started being built in Maryland and stopped in Vandalia, Illinois.</a:t>
            </a:r>
          </a:p>
          <a:p>
            <a:r>
              <a:rPr lang="en-US" dirty="0" smtClean="0"/>
              <a:t>It helped taverns, inns, and dry good markets get lots of customers.</a:t>
            </a:r>
          </a:p>
          <a:p>
            <a:endParaRPr lang="en-US" dirty="0" smtClean="0"/>
          </a:p>
          <a:p>
            <a:endParaRPr lang="en-US" dirty="0" smtClean="0"/>
          </a:p>
          <a:p>
            <a:r>
              <a:rPr lang="en-US" dirty="0" smtClean="0"/>
              <a:t>http://images.google.com/images?hl=en&amp;q=The+Great+National+Pike&amp;gbv=2</a:t>
            </a:r>
          </a:p>
          <a:p>
            <a:endParaRPr lang="en-US" dirty="0"/>
          </a:p>
        </p:txBody>
      </p:sp>
      <p:pic>
        <p:nvPicPr>
          <p:cNvPr id="4" name="Picture 3" descr="DEOCAE1KIG4CA72J80SCAX2TP6KCAIKANOXCA61Y1QMCAD9O224CAVR398JCA4VZ402CA11KVZ0CAU199UNCA8QTI15CALI0PW6CA0Y96HYCAHANCT7CA5K3AMHCAADEX1BCA4LCGDDCAQF0ARLCAWF01TP.jpg"/>
          <p:cNvPicPr>
            <a:picLocks noChangeAspect="1"/>
          </p:cNvPicPr>
          <p:nvPr/>
        </p:nvPicPr>
        <p:blipFill>
          <a:blip r:embed="rId2"/>
          <a:stretch>
            <a:fillRect/>
          </a:stretch>
        </p:blipFill>
        <p:spPr>
          <a:xfrm>
            <a:off x="6629400" y="3581400"/>
            <a:ext cx="2133600" cy="1371600"/>
          </a:xfrm>
          <a:prstGeom prst="rect">
            <a:avLst/>
          </a:prstGeom>
        </p:spPr>
      </p:pic>
      <p:sp>
        <p:nvSpPr>
          <p:cNvPr id="5" name="4-Point Star 4"/>
          <p:cNvSpPr/>
          <p:nvPr/>
        </p:nvSpPr>
        <p:spPr>
          <a:xfrm>
            <a:off x="7620000" y="457200"/>
            <a:ext cx="914400" cy="914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10000">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Here are some pictures of today's roads</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http://images.google.com/images?hl=en&amp;q=highways&amp;gbv=2</a:t>
            </a:r>
            <a:endParaRPr lang="en-US" dirty="0"/>
          </a:p>
        </p:txBody>
      </p:sp>
      <p:pic>
        <p:nvPicPr>
          <p:cNvPr id="4" name="Picture 3" descr="9K7CA9T9X15CAEW69W2CA7A3DEJCA4OP2ICCAXNRIW8CAB0LG9LCAUH5K37CA9R306WCA99AP9JCAMKNT7VCADMVVKACAQ95KBICA1X4761CAOIXJ8QCALGCJ2ZCAN7BBHECATJ69TACAQNWQ7WCAO1PQI9.jpg"/>
          <p:cNvPicPr>
            <a:picLocks noChangeAspect="1"/>
          </p:cNvPicPr>
          <p:nvPr/>
        </p:nvPicPr>
        <p:blipFill>
          <a:blip r:embed="rId2"/>
          <a:stretch>
            <a:fillRect/>
          </a:stretch>
        </p:blipFill>
        <p:spPr>
          <a:xfrm>
            <a:off x="1371600" y="1828800"/>
            <a:ext cx="2486346" cy="16764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5" name="Picture 4" descr="emirates-roads.jpg"/>
          <p:cNvPicPr>
            <a:picLocks noChangeAspect="1"/>
          </p:cNvPicPr>
          <p:nvPr/>
        </p:nvPicPr>
        <p:blipFill>
          <a:blip r:embed="rId3"/>
          <a:stretch>
            <a:fillRect/>
          </a:stretch>
        </p:blipFill>
        <p:spPr>
          <a:xfrm>
            <a:off x="3886200" y="1371600"/>
            <a:ext cx="5000625" cy="3286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LSBCAQ6PMNQCAWLPYM8CA5IR90TCA46VZTGCACDHCLXCARU51FWCAL07OKSCAAIVFSNCADQI99YCADN80X7CAO1Y0P4CAY4OF65CAGQYAR2CAHQ51J1CA04T9FHCAGD65RJCACESI09CAC3W5VRCATHMENU.jpg"/>
          <p:cNvPicPr>
            <a:picLocks noChangeAspect="1"/>
          </p:cNvPicPr>
          <p:nvPr/>
        </p:nvPicPr>
        <p:blipFill>
          <a:blip r:embed="rId4"/>
          <a:stretch>
            <a:fillRect/>
          </a:stretch>
        </p:blipFill>
        <p:spPr>
          <a:xfrm>
            <a:off x="1752600" y="3505200"/>
            <a:ext cx="2133600" cy="1600200"/>
          </a:xfrm>
          <a:prstGeom prst="rect">
            <a:avLst/>
          </a:prstGeom>
          <a:ln>
            <a:noFill/>
          </a:ln>
          <a:effectLst>
            <a:softEdge rad="112500"/>
          </a:effectLst>
        </p:spPr>
      </p:pic>
      <p:sp>
        <p:nvSpPr>
          <p:cNvPr id="7" name="24-Point Star 6"/>
          <p:cNvSpPr/>
          <p:nvPr/>
        </p:nvSpPr>
        <p:spPr>
          <a:xfrm>
            <a:off x="762000" y="3962400"/>
            <a:ext cx="914400" cy="914400"/>
          </a:xfrm>
          <a:prstGeom prst="star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8000">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304800" y="1752600"/>
            <a:ext cx="7467600" cy="4525963"/>
          </a:xfrm>
        </p:spPr>
        <p:txBody>
          <a:bodyPr/>
          <a:lstStyle/>
          <a:p>
            <a:r>
              <a:rPr lang="en-US" dirty="0" smtClean="0"/>
              <a:t>Suter, Joanne </a:t>
            </a:r>
            <a:r>
              <a:rPr lang="en-US" u="sng" dirty="0" smtClean="0"/>
              <a:t>United states history. </a:t>
            </a:r>
            <a:r>
              <a:rPr lang="en-US" dirty="0" smtClean="0"/>
              <a:t> New Jersey: Globe Fearon, 1994</a:t>
            </a:r>
          </a:p>
          <a:p>
            <a:r>
              <a:rPr lang="en-US" u="sng" dirty="0" smtClean="0"/>
              <a:t>The National Pike. 2009 &lt;http://www.washcolibrary.org/newsindex/Civil%20war.htm</a:t>
            </a:r>
          </a:p>
        </p:txBody>
      </p:sp>
      <p:sp>
        <p:nvSpPr>
          <p:cNvPr id="4" name="Double Wave 3"/>
          <p:cNvSpPr/>
          <p:nvPr/>
        </p:nvSpPr>
        <p:spPr>
          <a:xfrm>
            <a:off x="3429000" y="381000"/>
            <a:ext cx="914400" cy="914400"/>
          </a:xfrm>
          <a:prstGeom prst="double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6000">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Thanks for watching to my slide</a:t>
            </a:r>
            <a:endParaRPr lang="en-US" sz="9600" dirty="0"/>
          </a:p>
        </p:txBody>
      </p:sp>
      <p:sp>
        <p:nvSpPr>
          <p:cNvPr id="3" name="Content Placeholder 2"/>
          <p:cNvSpPr>
            <a:spLocks noGrp="1"/>
          </p:cNvSpPr>
          <p:nvPr>
            <p:ph idx="1"/>
          </p:nvPr>
        </p:nvSpPr>
        <p:spPr/>
        <p:txBody>
          <a:bodyPr/>
          <a:lstStyle/>
          <a:p>
            <a:pPr lvl="8"/>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254</TotalTime>
  <Words>166</Words>
  <Application>Microsoft Office PowerPoint</Application>
  <PresentationFormat>On-screen Show (4:3)</PresentationFormat>
  <Paragraphs>29</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Effects From The Roads</vt:lpstr>
      <vt:lpstr>.   The old roads   This is a picture of the first roads ever made.  These roads helped people with shorter transportation routes</vt:lpstr>
      <vt:lpstr>    Broken Bridges  Getting ready for defense in the War of 1812 with the United States, Craig's soldiers destroyed all the bridges on the Craig Road and blocked off the road in many places. </vt:lpstr>
      <vt:lpstr>Great National Pike </vt:lpstr>
      <vt:lpstr>The Great National Pike Cont.</vt:lpstr>
      <vt:lpstr>Here are some pictures of today's roads</vt:lpstr>
      <vt:lpstr>Works Cited</vt:lpstr>
      <vt:lpstr>   Thanks for watching to my slide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From The Roads</dc:title>
  <dc:creator> </dc:creator>
  <cp:lastModifiedBy> </cp:lastModifiedBy>
  <cp:revision>28</cp:revision>
  <dcterms:created xsi:type="dcterms:W3CDTF">2009-03-27T16:42:25Z</dcterms:created>
  <dcterms:modified xsi:type="dcterms:W3CDTF">2009-04-07T16:51:43Z</dcterms:modified>
</cp:coreProperties>
</file>